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7" r:id="rId5"/>
    <p:sldId id="262" r:id="rId6"/>
    <p:sldId id="261" r:id="rId7"/>
  </p:sldIdLst>
  <p:sldSz cx="9144000" cy="5143500" type="screen16x9"/>
  <p:notesSz cx="6797675" cy="9926638"/>
  <p:defaultTextStyle>
    <a:defPPr>
      <a:defRPr lang="fr-FR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9933FF"/>
    <a:srgbClr val="57A3D7"/>
    <a:srgbClr val="CCECFF"/>
    <a:srgbClr val="000000"/>
    <a:srgbClr val="C10044"/>
    <a:srgbClr val="CC6600"/>
    <a:srgbClr val="75415D"/>
    <a:srgbClr val="669933"/>
    <a:srgbClr val="AAB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773CE-F080-49E8-8498-D85206AF8430}" v="87" dt="2020-07-03T12:14:03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87269" autoAdjust="0"/>
  </p:normalViewPr>
  <p:slideViewPr>
    <p:cSldViewPr>
      <p:cViewPr varScale="1">
        <p:scale>
          <a:sx n="79" d="100"/>
          <a:sy n="79" d="100"/>
        </p:scale>
        <p:origin x="944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0" d="100"/>
          <a:sy n="60" d="100"/>
        </p:scale>
        <p:origin x="-3414" y="-26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Lorenzo" userId="S::elorenzo@gibz.ch::7bb3ed1b-e896-4872-9f5a-e2a6fa97b3eb" providerId="AD" clId="Web-{3EE773CE-F080-49E8-8498-D85206AF8430}"/>
    <pc:docChg chg="modSld">
      <pc:chgData name="Elena Lorenzo" userId="S::elorenzo@gibz.ch::7bb3ed1b-e896-4872-9f5a-e2a6fa97b3eb" providerId="AD" clId="Web-{3EE773CE-F080-49E8-8498-D85206AF8430}" dt="2020-07-03T12:14:03.966" v="86" actId="1076"/>
      <pc:docMkLst>
        <pc:docMk/>
      </pc:docMkLst>
      <pc:sldChg chg="addSp modSp">
        <pc:chgData name="Elena Lorenzo" userId="S::elorenzo@gibz.ch::7bb3ed1b-e896-4872-9f5a-e2a6fa97b3eb" providerId="AD" clId="Web-{3EE773CE-F080-49E8-8498-D85206AF8430}" dt="2020-07-03T12:14:03.966" v="86" actId="1076"/>
        <pc:sldMkLst>
          <pc:docMk/>
          <pc:sldMk cId="284512455" sldId="263"/>
        </pc:sldMkLst>
        <pc:spChg chg="add mod">
          <ac:chgData name="Elena Lorenzo" userId="S::elorenzo@gibz.ch::7bb3ed1b-e896-4872-9f5a-e2a6fa97b3eb" providerId="AD" clId="Web-{3EE773CE-F080-49E8-8498-D85206AF8430}" dt="2020-07-03T12:14:03.966" v="86" actId="1076"/>
          <ac:spMkLst>
            <pc:docMk/>
            <pc:sldMk cId="284512455" sldId="263"/>
            <ac:spMk id="3" creationId="{676741B1-6A2F-4B46-BB49-42F72131A934}"/>
          </ac:spMkLst>
        </pc:spChg>
      </pc:sldChg>
    </pc:docChg>
  </pc:docChgLst>
  <pc:docChgLst>
    <pc:chgData name="Elena" userId="7bb3ed1b-e896-4872-9f5a-e2a6fa97b3eb" providerId="ADAL" clId="{2696D893-E3F6-45F6-81BF-1041CC2614D3}"/>
    <pc:docChg chg="custSel delSld modSld">
      <pc:chgData name="Elena" userId="7bb3ed1b-e896-4872-9f5a-e2a6fa97b3eb" providerId="ADAL" clId="{2696D893-E3F6-45F6-81BF-1041CC2614D3}" dt="2020-07-03T13:29:49.664" v="5" actId="20577"/>
      <pc:docMkLst>
        <pc:docMk/>
      </pc:docMkLst>
      <pc:sldChg chg="del">
        <pc:chgData name="Elena" userId="7bb3ed1b-e896-4872-9f5a-e2a6fa97b3eb" providerId="ADAL" clId="{2696D893-E3F6-45F6-81BF-1041CC2614D3}" dt="2020-07-03T13:29:33.356" v="0" actId="47"/>
        <pc:sldMkLst>
          <pc:docMk/>
          <pc:sldMk cId="2144554123" sldId="258"/>
        </pc:sldMkLst>
      </pc:sldChg>
      <pc:sldChg chg="del">
        <pc:chgData name="Elena" userId="7bb3ed1b-e896-4872-9f5a-e2a6fa97b3eb" providerId="ADAL" clId="{2696D893-E3F6-45F6-81BF-1041CC2614D3}" dt="2020-07-03T13:29:33.356" v="0" actId="47"/>
        <pc:sldMkLst>
          <pc:docMk/>
          <pc:sldMk cId="148706256" sldId="259"/>
        </pc:sldMkLst>
      </pc:sldChg>
      <pc:sldChg chg="del">
        <pc:chgData name="Elena" userId="7bb3ed1b-e896-4872-9f5a-e2a6fa97b3eb" providerId="ADAL" clId="{2696D893-E3F6-45F6-81BF-1041CC2614D3}" dt="2020-07-03T13:29:33.356" v="0" actId="47"/>
        <pc:sldMkLst>
          <pc:docMk/>
          <pc:sldMk cId="3387071010" sldId="260"/>
        </pc:sldMkLst>
      </pc:sldChg>
      <pc:sldChg chg="modSp mod">
        <pc:chgData name="Elena" userId="7bb3ed1b-e896-4872-9f5a-e2a6fa97b3eb" providerId="ADAL" clId="{2696D893-E3F6-45F6-81BF-1041CC2614D3}" dt="2020-07-03T13:29:49.664" v="5" actId="20577"/>
        <pc:sldMkLst>
          <pc:docMk/>
          <pc:sldMk cId="1308806751" sldId="261"/>
        </pc:sldMkLst>
        <pc:spChg chg="mod">
          <ac:chgData name="Elena" userId="7bb3ed1b-e896-4872-9f5a-e2a6fa97b3eb" providerId="ADAL" clId="{2696D893-E3F6-45F6-81BF-1041CC2614D3}" dt="2020-07-03T13:29:49.664" v="5" actId="20577"/>
          <ac:spMkLst>
            <pc:docMk/>
            <pc:sldMk cId="1308806751" sldId="261"/>
            <ac:spMk id="5" creationId="{A3515EDE-5927-463B-BA40-CEF30B841E78}"/>
          </ac:spMkLst>
        </pc:spChg>
      </pc:sldChg>
      <pc:sldChg chg="modSp mod">
        <pc:chgData name="Elena" userId="7bb3ed1b-e896-4872-9f5a-e2a6fa97b3eb" providerId="ADAL" clId="{2696D893-E3F6-45F6-81BF-1041CC2614D3}" dt="2020-07-03T13:29:46.079" v="3" actId="20577"/>
        <pc:sldMkLst>
          <pc:docMk/>
          <pc:sldMk cId="2566160727" sldId="262"/>
        </pc:sldMkLst>
        <pc:spChg chg="mod">
          <ac:chgData name="Elena" userId="7bb3ed1b-e896-4872-9f5a-e2a6fa97b3eb" providerId="ADAL" clId="{2696D893-E3F6-45F6-81BF-1041CC2614D3}" dt="2020-07-03T13:29:46.079" v="3" actId="20577"/>
          <ac:spMkLst>
            <pc:docMk/>
            <pc:sldMk cId="2566160727" sldId="262"/>
            <ac:spMk id="5" creationId="{3886B38B-2D2A-4DC6-808B-EB15CD80019B}"/>
          </ac:spMkLst>
        </pc:spChg>
      </pc:sldChg>
      <pc:sldChg chg="del">
        <pc:chgData name="Elena" userId="7bb3ed1b-e896-4872-9f5a-e2a6fa97b3eb" providerId="ADAL" clId="{2696D893-E3F6-45F6-81BF-1041CC2614D3}" dt="2020-07-03T13:29:34.902" v="1" actId="47"/>
        <pc:sldMkLst>
          <pc:docMk/>
          <pc:sldMk cId="284512455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72481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7" name="Espace réservé de la date 2"/>
          <p:cNvSpPr>
            <a:spLocks noGrp="1"/>
          </p:cNvSpPr>
          <p:nvPr>
            <p:ph type="dt" idx="1"/>
          </p:nvPr>
        </p:nvSpPr>
        <p:spPr>
          <a:xfrm>
            <a:off x="3379538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472480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3"/>
          </p:nvPr>
        </p:nvSpPr>
        <p:spPr>
          <a:xfrm>
            <a:off x="3780642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43855" y="351219"/>
            <a:ext cx="2874285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l">
              <a:defRPr sz="1200">
                <a:latin typeface="TSTAR PRO" pitchFamily="50" charset="0"/>
              </a:defRPr>
            </a:lvl1pPr>
          </a:lstStyle>
          <a:p>
            <a:r>
              <a:rPr lang="fr-CH" dirty="0"/>
              <a:t>éducation21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470213" y="351219"/>
            <a:ext cx="2945659" cy="339990"/>
          </a:xfrm>
          <a:prstGeom prst="rect">
            <a:avLst/>
          </a:prstGeom>
        </p:spPr>
        <p:txBody>
          <a:bodyPr vert="horz" lIns="0" tIns="45717" rIns="0" bIns="45717" rtlCol="0"/>
          <a:lstStyle>
            <a:lvl1pPr algn="r">
              <a:defRPr sz="1200">
                <a:latin typeface="TSTAR PRO" pitchFamily="50" charset="0"/>
              </a:defRPr>
            </a:lvl1pPr>
          </a:lstStyle>
          <a:p>
            <a:r>
              <a:rPr lang="de-DE"/>
              <a:t>28.10.2012</a:t>
            </a:r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6700" y="977900"/>
            <a:ext cx="6430963" cy="3617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543855" y="4715154"/>
            <a:ext cx="5852717" cy="4466987"/>
          </a:xfrm>
          <a:prstGeom prst="rect">
            <a:avLst/>
          </a:prstGeom>
        </p:spPr>
        <p:txBody>
          <a:bodyPr vert="horz" lIns="0" tIns="45717" rIns="0" bIns="45717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43854" y="9340906"/>
            <a:ext cx="2854984" cy="351219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l">
              <a:defRPr sz="1200">
                <a:latin typeface="TSTAR PRO" pitchFamily="50" charset="0"/>
              </a:defRPr>
            </a:lvl1pPr>
          </a:lstStyle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2017" y="9340906"/>
            <a:ext cx="2544555" cy="312685"/>
          </a:xfrm>
          <a:prstGeom prst="rect">
            <a:avLst/>
          </a:prstGeom>
        </p:spPr>
        <p:txBody>
          <a:bodyPr vert="horz" lIns="0" tIns="45717" rIns="0" bIns="45717" rtlCol="0" anchor="b"/>
          <a:lstStyle>
            <a:lvl1pPr algn="r">
              <a:defRPr sz="1200">
                <a:latin typeface="TSTAR PRO" pitchFamily="50" charset="0"/>
              </a:defRPr>
            </a:lvl1pPr>
          </a:lstStyle>
          <a:p>
            <a:fld id="{3DC19291-B249-475F-8D01-CB6C3F59FD70}" type="slidenum">
              <a:rPr lang="fr-CH" smtClean="0"/>
              <a:pPr/>
              <a:t>‹N›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1pPr>
    <a:lvl2pPr marL="457148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2pPr>
    <a:lvl3pPr marL="914296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3pPr>
    <a:lvl4pPr marL="1371444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4pPr>
    <a:lvl5pPr marL="1828592" algn="l" defTabSz="914296" rtl="0" eaLnBrk="1" latinLnBrk="0" hangingPunct="1">
      <a:lnSpc>
        <a:spcPct val="120000"/>
      </a:lnSpc>
      <a:defRPr sz="1200" kern="1200">
        <a:solidFill>
          <a:schemeClr val="tx1"/>
        </a:solidFill>
        <a:latin typeface="TSTAR PRO" pitchFamily="50" charset="0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https://ec.europa.eu/eurostat/fr/web/products-eurostat-news/-/</a:t>
            </a:r>
            <a:r>
              <a:rPr lang="de-CH" dirty="0" smtClean="0"/>
              <a:t>DDN-20200318-1</a:t>
            </a:r>
          </a:p>
          <a:p>
            <a:r>
              <a:rPr lang="de-CH" dirty="0" smtClean="0"/>
              <a:t>https://ec.europa.eu/eurostat/fr/web/products-eurostat-news/-/DDN-20200318-1?etrans=it</a:t>
            </a:r>
          </a:p>
          <a:p>
            <a:endParaRPr lang="de-CH" dirty="0" smtClean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éducation21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28.10.2012</a:t>
            </a:r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C19291-B249-475F-8D01-CB6C3F59FD70}" type="slidenum">
              <a:rPr lang="fr-CH" smtClean="0"/>
              <a:pPr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96327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https://www.bafu.admin.ch/dam/bafu/it/dokumente/abfall/uz-umwelt-zustand/ent-sorgen_-_abfallinderschweizillustriert.pdf.download.pdf/smaltire_i_rifiuti-illustrazionedellasituazioneesistenteinsvizze.pdf</a:t>
            </a:r>
            <a:endParaRPr lang="de-CH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fr-CH"/>
              <a:t>éducation21</a:t>
            </a:r>
            <a:endParaRPr lang="fr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de-DE"/>
              <a:t>28.10.2012</a:t>
            </a:r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C19291-B249-475F-8D01-CB6C3F59FD70}" type="slidenum">
              <a:rPr lang="fr-CH" smtClean="0"/>
              <a:pPr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6659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0"/>
            <a:ext cx="914399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CH" sz="180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31641" y="1597823"/>
            <a:ext cx="7126560" cy="1102519"/>
          </a:xfrm>
        </p:spPr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pour modifier le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1" y="2914650"/>
            <a:ext cx="6440761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fr-CH" dirty="0"/>
          </a:p>
        </p:txBody>
      </p:sp>
      <p:pic>
        <p:nvPicPr>
          <p:cNvPr id="10" name="Image 9" descr="e21_Logo_def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315" y="147333"/>
            <a:ext cx="3011728" cy="1338545"/>
          </a:xfrm>
          <a:prstGeom prst="rect">
            <a:avLst/>
          </a:prstGeom>
        </p:spPr>
      </p:pic>
      <p:grpSp>
        <p:nvGrpSpPr>
          <p:cNvPr id="9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1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2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3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4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5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6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7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8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43D4-3CFE-49DE-98F1-5D800CF10B75}" type="datetime1">
              <a:rPr lang="de-CH" smtClean="0"/>
              <a:t>07.06.2022</a:t>
            </a:fld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4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07.06.2022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31640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072" y="1200151"/>
            <a:ext cx="367240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AD16-A61D-4F58-B5DC-F27A16DBD632}" type="datetime1">
              <a:rPr lang="de-CH" smtClean="0"/>
              <a:t>07.06.2022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5ACB-E1E0-4C3D-B0C8-CA4218BD7EC1}" type="datetime1">
              <a:rPr lang="de-CH" smtClean="0"/>
              <a:t>07.06.2022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‹N›</a:t>
            </a:fld>
            <a:endParaRPr lang="fr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0BA5-D96A-4565-8567-F98FF7B3FF6B}" type="datetime1">
              <a:rPr lang="de-CH" smtClean="0"/>
              <a:t>07.06.2022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411760" y="4876007"/>
            <a:ext cx="4104456" cy="165100"/>
          </a:xfrm>
        </p:spPr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25212" y="4876008"/>
            <a:ext cx="2267273" cy="1651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05FA61-E50E-4306-ADE2-AA9D227FACA2}" type="slidenum">
              <a:rPr lang="fr-CH" smtClean="0"/>
              <a:pPr/>
              <a:t>‹N›</a:t>
            </a:fld>
            <a:endParaRPr lang="fr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331641" y="205981"/>
            <a:ext cx="7560841" cy="63757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fr-FR" dirty="0"/>
              <a:t>Cliquez pour modifier le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31641" y="987576"/>
            <a:ext cx="7560841" cy="36070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331642" y="4876007"/>
            <a:ext cx="86409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43E920-EDDB-4C63-8AF3-E79A8678C8F0}" type="datetime1">
              <a:rPr lang="de-CH" smtClean="0"/>
              <a:t>07.06.2022</a:t>
            </a:fld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11762" y="4876007"/>
            <a:ext cx="4104455" cy="165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CH" dirty="0"/>
          </a:p>
        </p:txBody>
      </p:sp>
      <p:grpSp>
        <p:nvGrpSpPr>
          <p:cNvPr id="16" name="Groupe 15"/>
          <p:cNvGrpSpPr/>
          <p:nvPr userDrawn="1"/>
        </p:nvGrpSpPr>
        <p:grpSpPr>
          <a:xfrm>
            <a:off x="1331641" y="4731990"/>
            <a:ext cx="7560841" cy="144016"/>
            <a:chOff x="1331640" y="1131590"/>
            <a:chExt cx="7560840" cy="144016"/>
          </a:xfrm>
        </p:grpSpPr>
        <p:sp>
          <p:nvSpPr>
            <p:cNvPr id="18" name="Rectangle 17"/>
            <p:cNvSpPr/>
            <p:nvPr/>
          </p:nvSpPr>
          <p:spPr>
            <a:xfrm>
              <a:off x="169168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331640" y="1131590"/>
              <a:ext cx="360040" cy="144016"/>
            </a:xfrm>
            <a:prstGeom prst="rect">
              <a:avLst/>
            </a:prstGeom>
            <a:solidFill>
              <a:srgbClr val="F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5172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41176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71800" y="1131590"/>
              <a:ext cx="360040" cy="144016"/>
            </a:xfrm>
            <a:prstGeom prst="rect">
              <a:avLst/>
            </a:prstGeom>
            <a:solidFill>
              <a:srgbClr val="D305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3184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491880" y="1131590"/>
              <a:ext cx="360040" cy="144016"/>
            </a:xfrm>
            <a:prstGeom prst="rect">
              <a:avLst/>
            </a:prstGeom>
            <a:solidFill>
              <a:srgbClr val="AAB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196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5192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7200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3204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292080" y="1131590"/>
              <a:ext cx="360040" cy="144016"/>
            </a:xfrm>
            <a:prstGeom prst="rect">
              <a:avLst/>
            </a:prstGeom>
            <a:solidFill>
              <a:srgbClr val="66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5212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01216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73224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372200" y="1131590"/>
              <a:ext cx="360040" cy="144016"/>
            </a:xfrm>
            <a:prstGeom prst="rect">
              <a:avLst/>
            </a:prstGeom>
            <a:solidFill>
              <a:srgbClr val="7541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09228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45232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812360" y="1131590"/>
              <a:ext cx="360040" cy="14401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17240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532440" y="1131590"/>
              <a:ext cx="360040" cy="144016"/>
            </a:xfrm>
            <a:prstGeom prst="rect">
              <a:avLst/>
            </a:prstGeom>
            <a:solidFill>
              <a:srgbClr val="C100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00">
                <a:latin typeface="Arial Narrow" pitchFamily="34" charset="0"/>
              </a:endParaRPr>
            </a:p>
          </p:txBody>
        </p:sp>
      </p:grpSp>
      <p:pic>
        <p:nvPicPr>
          <p:cNvPr id="39" name="Image 38" descr="e21_Logo_klein_RGB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7776" y="4599881"/>
            <a:ext cx="1231857" cy="41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sldNum="0" hdr="0"/>
  <p:txStyles>
    <p:titleStyle>
      <a:lvl1pPr algn="l" defTabSz="914296" rtl="0" eaLnBrk="1" latinLnBrk="0" hangingPunct="1">
        <a:spcBef>
          <a:spcPct val="0"/>
        </a:spcBef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61" indent="-342861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865" indent="-285717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870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18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166" indent="-228574" algn="l" defTabSz="914296" rtl="0" eaLnBrk="1" latinLnBrk="0" hangingPunct="1">
        <a:lnSpc>
          <a:spcPct val="130000"/>
        </a:lnSpc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CH" dirty="0" err="1" smtClean="0"/>
              <a:t>Presentazione</a:t>
            </a:r>
            <a:r>
              <a:rPr lang="de-CH" dirty="0" smtClean="0"/>
              <a:t> per </a:t>
            </a:r>
            <a:r>
              <a:rPr lang="de-CH" dirty="0" err="1" smtClean="0"/>
              <a:t>gli</a:t>
            </a:r>
            <a:r>
              <a:rPr lang="de-CH" dirty="0" smtClean="0"/>
              <a:t> </a:t>
            </a:r>
            <a:r>
              <a:rPr lang="de-CH" dirty="0" err="1" smtClean="0"/>
              <a:t>insegnati</a:t>
            </a:r>
            <a:r>
              <a:rPr lang="de-CH" dirty="0" smtClean="0"/>
              <a:t> e le </a:t>
            </a:r>
            <a:r>
              <a:rPr lang="de-CH" dirty="0" err="1" smtClean="0"/>
              <a:t>insegnanti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331642" y="4876007"/>
            <a:ext cx="864095" cy="165100"/>
          </a:xfrm>
        </p:spPr>
        <p:txBody>
          <a:bodyPr/>
          <a:lstStyle/>
          <a:p>
            <a:fld id="{96F86C33-8861-41F7-9E23-D3DBD1FE6498}" type="datetime1">
              <a:rPr lang="de-CH" smtClean="0"/>
              <a:t>07.06.2022</a:t>
            </a:fld>
            <a:endParaRPr lang="fr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411762" y="4876007"/>
            <a:ext cx="4104455" cy="165100"/>
          </a:xfrm>
        </p:spPr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9821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8078A-EC73-4538-9146-11DB10CC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1" y="205981"/>
            <a:ext cx="7812359" cy="637577"/>
          </a:xfrm>
        </p:spPr>
        <p:txBody>
          <a:bodyPr>
            <a:normAutofit/>
          </a:bodyPr>
          <a:lstStyle/>
          <a:p>
            <a:r>
              <a:rPr lang="it-CH" sz="2800" dirty="0" smtClean="0"/>
              <a:t>Rifiuti per abitante et per anno (in chilogrammi)</a:t>
            </a:r>
            <a:endParaRPr lang="it-CH" sz="28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31EBED-CF99-44CF-BB26-02D91C280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07.06.2022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86B38B-2D2A-4DC6-808B-EB15CD80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 err="1" smtClean="0"/>
              <a:t>Diapositiva</a:t>
            </a:r>
            <a:r>
              <a:rPr lang="fr-CH" dirty="0" smtClean="0"/>
              <a:t> </a:t>
            </a:r>
            <a:r>
              <a:rPr lang="fr-CH" dirty="0"/>
              <a:t>2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035" y="678312"/>
            <a:ext cx="5033082" cy="402304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6588224" y="4319735"/>
            <a:ext cx="15841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 dirty="0" err="1" smtClean="0"/>
              <a:t>Fonte</a:t>
            </a:r>
            <a:r>
              <a:rPr lang="de-CH" sz="900" dirty="0" smtClean="0"/>
              <a:t>: ec.europa.eu/</a:t>
            </a:r>
            <a:r>
              <a:rPr lang="de-CH" sz="900" dirty="0" err="1" smtClean="0"/>
              <a:t>eurostat</a:t>
            </a:r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256616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9D1693-766B-44F3-91D6-BACB551A9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73EE-7050-4AD6-AC6B-F469499D2465}" type="datetime1">
              <a:rPr lang="de-CH" smtClean="0"/>
              <a:t>07.06.2022</a:t>
            </a:fld>
            <a:endParaRPr lang="fr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515EDE-5927-463B-BA40-CEF30B84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 smtClean="0"/>
              <a:t>Diapositive </a:t>
            </a:r>
            <a:r>
              <a:rPr lang="fr-CH" dirty="0"/>
              <a:t>3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220072" y="415592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900" dirty="0" smtClean="0"/>
              <a:t>Fonte: </a:t>
            </a:r>
          </a:p>
          <a:p>
            <a:r>
              <a:rPr lang="it-CH" sz="900" dirty="0" smtClean="0"/>
              <a:t>Officio federale dell’ambiente (UFAM), 2016</a:t>
            </a:r>
            <a:endParaRPr lang="it-CH" sz="9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0"/>
            <a:ext cx="3504984" cy="466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06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éducation21">
      <a:dk1>
        <a:srgbClr val="000000"/>
      </a:dk1>
      <a:lt1>
        <a:srgbClr val="FFFFFF"/>
      </a:lt1>
      <a:dk2>
        <a:srgbClr val="76415D"/>
      </a:dk2>
      <a:lt2>
        <a:srgbClr val="D0C8B8"/>
      </a:lt2>
      <a:accent1>
        <a:srgbClr val="D3057F"/>
      </a:accent1>
      <a:accent2>
        <a:srgbClr val="C10044"/>
      </a:accent2>
      <a:accent3>
        <a:srgbClr val="CC6600"/>
      </a:accent3>
      <a:accent4>
        <a:srgbClr val="F1AE00"/>
      </a:accent4>
      <a:accent5>
        <a:srgbClr val="AAB300"/>
      </a:accent5>
      <a:accent6>
        <a:srgbClr val="669933"/>
      </a:accent6>
      <a:hlink>
        <a:srgbClr val="D3057F"/>
      </a:hlink>
      <a:folHlink>
        <a:srgbClr val="76415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C028F17E-9D2C-47B3-A961-F638A0FA672A}" vid="{943A8612-923F-467D-9380-65F108FB382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sChannelId xmlns="cd4d04bc-01e2-4faa-bb81-37723a1fd90e" xsi:nil="true"/>
    <Invited_Teachers xmlns="cd4d04bc-01e2-4faa-bb81-37723a1fd90e" xsi:nil="true"/>
    <IsNotebookLocked xmlns="cd4d04bc-01e2-4faa-bb81-37723a1fd90e" xsi:nil="true"/>
    <Teachers xmlns="cd4d04bc-01e2-4faa-bb81-37723a1fd90e">
      <UserInfo>
        <DisplayName/>
        <AccountId xsi:nil="true"/>
        <AccountType/>
      </UserInfo>
    </Teachers>
    <Student_Groups xmlns="cd4d04bc-01e2-4faa-bb81-37723a1fd90e">
      <UserInfo>
        <DisplayName/>
        <AccountId xsi:nil="true"/>
        <AccountType/>
      </UserInfo>
    </Student_Groups>
    <Distribution_Groups xmlns="cd4d04bc-01e2-4faa-bb81-37723a1fd90e" xsi:nil="true"/>
    <Self_Registration_Enabled xmlns="cd4d04bc-01e2-4faa-bb81-37723a1fd90e" xsi:nil="true"/>
    <DefaultSectionNames xmlns="cd4d04bc-01e2-4faa-bb81-37723a1fd90e" xsi:nil="true"/>
    <Is_Collaboration_Space_Locked xmlns="cd4d04bc-01e2-4faa-bb81-37723a1fd90e" xsi:nil="true"/>
    <NotebookType xmlns="cd4d04bc-01e2-4faa-bb81-37723a1fd90e" xsi:nil="true"/>
    <Students xmlns="cd4d04bc-01e2-4faa-bb81-37723a1fd90e">
      <UserInfo>
        <DisplayName/>
        <AccountId xsi:nil="true"/>
        <AccountType/>
      </UserInfo>
    </Students>
    <Has_Teacher_Only_SectionGroup xmlns="cd4d04bc-01e2-4faa-bb81-37723a1fd90e" xsi:nil="true"/>
    <Invited_Students xmlns="cd4d04bc-01e2-4faa-bb81-37723a1fd90e" xsi:nil="true"/>
    <LMS_Mappings xmlns="cd4d04bc-01e2-4faa-bb81-37723a1fd90e" xsi:nil="true"/>
    <FolderType xmlns="cd4d04bc-01e2-4faa-bb81-37723a1fd90e" xsi:nil="true"/>
    <CultureName xmlns="cd4d04bc-01e2-4faa-bb81-37723a1fd90e" xsi:nil="true"/>
    <Owner xmlns="cd4d04bc-01e2-4faa-bb81-37723a1fd90e">
      <UserInfo>
        <DisplayName/>
        <AccountId xsi:nil="true"/>
        <AccountType/>
      </UserInfo>
    </Owner>
    <AppVersion xmlns="cd4d04bc-01e2-4faa-bb81-37723a1fd90e" xsi:nil="true"/>
    <Templates xmlns="cd4d04bc-01e2-4faa-bb81-37723a1fd90e" xsi:nil="true"/>
    <Math_Settings xmlns="cd4d04bc-01e2-4faa-bb81-37723a1fd90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009ECBB836DC4FA3D8A147ECBAE42D" ma:contentTypeVersion="31" ma:contentTypeDescription="Ein neues Dokument erstellen." ma:contentTypeScope="" ma:versionID="978e2f480ceeae5677cdad4cbf06af2c">
  <xsd:schema xmlns:xsd="http://www.w3.org/2001/XMLSchema" xmlns:xs="http://www.w3.org/2001/XMLSchema" xmlns:p="http://schemas.microsoft.com/office/2006/metadata/properties" xmlns:ns3="cd4d04bc-01e2-4faa-bb81-37723a1fd90e" xmlns:ns4="cca34c18-58ad-44a0-bb9e-450ab22a3cda" targetNamespace="http://schemas.microsoft.com/office/2006/metadata/properties" ma:root="true" ma:fieldsID="7e9700c9fecac44475cdcef8620ed365" ns3:_="" ns4:_="">
    <xsd:import namespace="cd4d04bc-01e2-4faa-bb81-37723a1fd90e"/>
    <xsd:import namespace="cca34c18-58ad-44a0-bb9e-450ab22a3c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ath_Settings" minOccurs="0"/>
                <xsd:element ref="ns3:MediaServiceGenerationTime" minOccurs="0"/>
                <xsd:element ref="ns3:MediaServiceEventHashCode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4d04bc-01e2-4faa-bb81-37723a1fd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IsNotebookLocked" ma:index="26" nillable="true" ma:displayName="Is Notebook Locked" ma:internalName="IsNotebookLocked">
      <xsd:simpleType>
        <xsd:restriction base="dms:Boolean"/>
      </xsd:simpleType>
    </xsd:element>
    <xsd:element name="MediaServiceAutoTags" ma:index="30" nillable="true" ma:displayName="Tags" ma:internalName="MediaServiceAutoTags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3" nillable="true" ma:displayName="Location" ma:internalName="MediaServiceLocation" ma:readOnly="true">
      <xsd:simpleType>
        <xsd:restriction base="dms:Text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34c18-58ad-44a0-bb9e-450ab22a3cda" elementFormDefault="qualified">
    <xsd:import namespace="http://schemas.microsoft.com/office/2006/documentManagement/types"/>
    <xsd:import namespace="http://schemas.microsoft.com/office/infopath/2007/PartnerControls"/>
    <xsd:element name="SharedWithUsers" ma:index="2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9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A05342-9C6C-4BCF-9105-7566F26A108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d4d04bc-01e2-4faa-bb81-37723a1fd90e"/>
    <ds:schemaRef ds:uri="cca34c18-58ad-44a0-bb9e-450ab22a3cd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643DA6-690C-4983-B510-05ED9B747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3BCBA-A644-472C-935E-93C4036F32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4d04bc-01e2-4faa-bb81-37723a1fd90e"/>
    <ds:schemaRef ds:uri="cca34c18-58ad-44a0-bb9e-450ab22a3c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e21_Vorlage_16x9</Template>
  <TotalTime>0</TotalTime>
  <Words>57</Words>
  <Application>Microsoft Office PowerPoint</Application>
  <PresentationFormat>Presentazione su schermo (16:9)</PresentationFormat>
  <Paragraphs>19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TSTAR PRO</vt:lpstr>
      <vt:lpstr>Thème Office</vt:lpstr>
      <vt:lpstr>Presentazione per gli insegnati e le insegnanti</vt:lpstr>
      <vt:lpstr>Rifiuti per abitante et per anno (in chilogrammi)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Plastik</dc:title>
  <dc:creator>Elena Lorenzo</dc:creator>
  <cp:lastModifiedBy>Fabio Guarneri</cp:lastModifiedBy>
  <cp:revision>34</cp:revision>
  <cp:lastPrinted>2018-01-09T11:47:39Z</cp:lastPrinted>
  <dcterms:created xsi:type="dcterms:W3CDTF">2020-07-03T06:52:58Z</dcterms:created>
  <dcterms:modified xsi:type="dcterms:W3CDTF">2022-06-07T14:59:29Z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0x010100C5009ECBB836DC4FA3D8A147ECBAE42D</vt:lpwstr>
  </property>
</Properties>
</file>